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3661A-DECC-3C02-0AC2-0D5B3802D4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C391A-A4AB-6E3D-62D4-209CDA4017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6EDE8-417C-ED04-0E1B-300AF7781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54403-25CC-364B-9FB1-C4C1537EE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ABE14-18F7-0320-8312-7A645CF85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437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0AD1A-9368-139C-9F81-9BF6307C9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D39EE5-2BD8-5C76-F7F3-94F9257AB1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F12F3-4409-FED1-CAAA-8E14524C4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68846-7740-861D-1BD8-7EC67F258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7D171-C1FA-CBB9-9B0B-60C1B1FC0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78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AA542E-487E-827F-24E2-E5F1075072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5FF5D-0BAA-797F-A10F-B50571734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A0E3E-C637-7810-FF20-9FEAED80E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AAF0D-521F-ADB1-502B-AE156B6A7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0DBA8-EAAE-4ADF-AFBF-6CD03E933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39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347FB-B42F-C9B1-66A1-E3E2072A4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D8080-F90F-F156-9245-A77820EDC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76987-75FC-FBF3-0434-479DD7FD4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BF5E6-3229-12CC-576B-871D24169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25570-5F3E-5C87-EC70-928040E86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49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F3200-0428-6B1E-3624-7AF815FA0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3C0141-3FFD-0ED6-546F-0755B292E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C916C0-0E8F-8408-E9F9-FF9064F18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3B3FC-DE5F-AB93-13AF-298EC1A24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CD59B-16CE-9041-41E1-29692DC0F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714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0B721-E9FB-5088-6B6E-AC8E75B0A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78DAC-4AD5-237B-8C98-B063E0FE5F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F7CEA-B535-36AA-CA6B-5D38F50B2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44C903-642F-2AD2-1AF7-2E5C2E5BE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FE510E-DD67-F215-1F3D-22666366A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C5A936-D68F-FBB2-A8B7-23E158C47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73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1F5BF-17EE-6AD9-9970-0E00B4883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B9190-CA46-28EC-9685-630AC4089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4AEE04-2693-4FA2-AE6B-88FB4D484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53C78D-14F0-1A69-9125-51156F15B2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9EDAD0-752A-ABAE-C071-70366486AB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15B594-4FFA-1C4F-C2CB-B9320DDFA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9B9CCB-1E48-DA0E-1AFC-20C20DA44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2837DE-A729-3B2D-490E-49D60FC1D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07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CCFA2-D6AC-0B3D-E883-B917D8FD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8CE6EA-AB44-D1E3-5E7A-D175CFD13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004821-9F04-067A-6A39-15DD44FDC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C21C57-3C9F-AD2F-8D9F-75AEF3E5B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874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20FA46-C4C8-97DE-ECFC-E1EAB45D5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70BD63-2F63-62E9-DC93-994F054BF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3FD3A7-23D3-9635-4F54-EA5D3CE2B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2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948CC-BA70-212F-A860-4A9043172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6F6E0-D890-CD1E-7E69-748A10FFD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A7B8A-40D1-1778-C9B7-FF7A4B4D0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0AB0E-D7DD-DEB1-8DB8-7A821FB3F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120912-9404-DA9B-7E2C-16D53855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2A9CB-1013-32EB-F3A8-C4DACEC81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16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5A4C7-1D8B-1C5A-78CC-E5D7A7FE8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913250-4C57-4ED9-160C-E39E7B54A4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1C4E95-3777-F4E9-C7A2-91F666DA1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037A24-AE93-A3B2-C719-56558974B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09AD19-17FF-6294-04F3-AA0D908AE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7930A-8964-B81C-B7A4-CD81317CC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38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BF7B1-5C95-2D7D-EE8F-6973FDDF8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B19C80-FDCE-8003-42F4-FB2E668B6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CA00E-1EBB-5C5D-A23E-2275553D1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029FB-63DE-4DF3-9B74-BED3554D6202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12137-E6DF-4BF5-8EA0-8255FDC83E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6F696-CA28-35D3-49F0-5B7BF96AB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79B74-FACE-4B27-9247-E4428AA6DE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8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A8F49-0F5A-BF1F-2FE1-5A27C68A3B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C89D1-500C-4E16-E080-0C31661ED3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8E243391-E794-721F-5FBA-BB0CC3E3D9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027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n20dcvt002 -Võ Thị Hồng Ánh</dc:creator>
  <cp:lastModifiedBy>n20dcvt002 -Võ Thị Hồng Ánh</cp:lastModifiedBy>
  <cp:revision>1</cp:revision>
  <dcterms:created xsi:type="dcterms:W3CDTF">2022-12-20T14:42:23Z</dcterms:created>
  <dcterms:modified xsi:type="dcterms:W3CDTF">2022-12-20T14:42:59Z</dcterms:modified>
</cp:coreProperties>
</file>

<file path=docProps/thumbnail.jpeg>
</file>